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4333" autoAdjust="0"/>
  </p:normalViewPr>
  <p:slideViewPr>
    <p:cSldViewPr>
      <p:cViewPr varScale="1">
        <p:scale>
          <a:sx n="54" d="100"/>
          <a:sy n="54" d="100"/>
        </p:scale>
        <p:origin x="-9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EFB3F7-927A-4049-9762-F20783C5DC9D}" type="datetimeFigureOut">
              <a:rPr lang="it-IT" smtClean="0"/>
              <a:pPr/>
              <a:t>24/05/2014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0C6061-D053-424F-B211-82D098203360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0C6061-D053-424F-B211-82D098203360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Giosuè</a:t>
            </a:r>
            <a:r>
              <a:rPr lang="it-IT" baseline="0" dirty="0" smtClean="0"/>
              <a:t> 24,1-13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0C6061-D053-424F-B211-82D098203360}" type="slidenum">
              <a:rPr lang="it-IT" smtClean="0"/>
              <a:pPr/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Musica sottofondo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0C6061-D053-424F-B211-82D098203360}" type="slidenum">
              <a:rPr lang="it-IT" smtClean="0"/>
              <a:pPr/>
              <a:t>4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Si collocano le sagome in un cestino che verrà portato sabato</a:t>
            </a:r>
            <a:r>
              <a:rPr lang="it-IT" baseline="0" dirty="0" smtClean="0"/>
              <a:t> sera all’offertorio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0C6061-D053-424F-B211-82D098203360}" type="slidenum">
              <a:rPr lang="it-IT" smtClean="0"/>
              <a:pPr/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Si consegna una pietruzza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0C6061-D053-424F-B211-82D098203360}" type="slidenum">
              <a:rPr lang="it-IT" smtClean="0"/>
              <a:pPr/>
              <a:t>7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24/05/2014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24/05/2014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24/05/2014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24/05/2014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24/05/2014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24/05/2014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24/05/2014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24/05/2014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24/05/2014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24/05/2014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24/05/2014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50000">
              <a:schemeClr val="accent1">
                <a:lumMod val="40000"/>
                <a:lumOff val="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pPr/>
              <a:t>24/05/2014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Sandra\Pictures\Sfondi\creativita_e_soluzion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287013">
            <a:off x="447161" y="1753456"/>
            <a:ext cx="6118919" cy="45823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ttangolo 3"/>
          <p:cNvSpPr/>
          <p:nvPr/>
        </p:nvSpPr>
        <p:spPr>
          <a:xfrm>
            <a:off x="1619672" y="332656"/>
            <a:ext cx="696992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/>
            <a:r>
              <a:rPr lang="it-IT" sz="6600" b="1" cap="none" spc="0" dirty="0" smtClean="0">
                <a:ln w="11430"/>
                <a:solidFill>
                  <a:schemeClr val="bg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La gioia della scelta</a:t>
            </a:r>
            <a:endParaRPr lang="it-IT" sz="6600" b="1" cap="none" spc="0" dirty="0">
              <a:ln w="11430"/>
              <a:solidFill>
                <a:schemeClr val="bg2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 descr="http://images.fotocommunity.it/foto/paesaggi/campagna/le-due-vie-527b9e6f-5ba8-4584-807a-875efa33348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1628800"/>
            <a:ext cx="6352518" cy="41764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932040" y="1474912"/>
            <a:ext cx="421196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Una linea da passare, segno di una decisione da prendere.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All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arrivo alla terra promessa, dopo la morte di Mos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è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Giosu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è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conduce il popolo nella terra promessa, facendogli attraversare il fiume Giordano. Ma prima vuole essere sicuro che Israele accetti di essere il popolo di Dio: 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“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Noi scegliamo di servire il Signore!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La scelta: l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importanza di scegliere; Dio non obbliga nessuno. Ora che il popolo 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è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libero, deve scegliere chi servire.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“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Cosa vuol dire servire il Signore?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endParaRPr kumimoji="0" lang="it-IT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244951" y="0"/>
            <a:ext cx="651332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PRIMA PARTE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Ricapitolazione del cammino</a:t>
            </a:r>
            <a:endParaRPr kumimoji="0" lang="it-IT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http://www.chiesavaldesepalermo.it/images/sermoni/giosue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264483">
            <a:off x="552983" y="1780781"/>
            <a:ext cx="3888432" cy="48994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323528" y="404664"/>
            <a:ext cx="856895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b="1" dirty="0" smtClean="0"/>
              <a:t>1</a:t>
            </a:r>
            <a:r>
              <a:rPr lang="it-IT" sz="1600" dirty="0" smtClean="0"/>
              <a:t> Giosuè radunò tutte le tribù d'Israele in </a:t>
            </a:r>
            <a:r>
              <a:rPr lang="it-IT" sz="1600" dirty="0" err="1" smtClean="0"/>
              <a:t>Sichem</a:t>
            </a:r>
            <a:r>
              <a:rPr lang="it-IT" sz="1600" dirty="0" smtClean="0"/>
              <a:t> e convocò gli anziani d'Israele, i capi, i giudici e gli scribi del popolo, che si presentarono davanti a Dio. </a:t>
            </a:r>
            <a:r>
              <a:rPr lang="it-IT" sz="1600" b="1" dirty="0" smtClean="0"/>
              <a:t>2</a:t>
            </a:r>
            <a:r>
              <a:rPr lang="it-IT" sz="1600" dirty="0" smtClean="0"/>
              <a:t> Giosuè disse a tutto il popolo: «Dice il Signore, Dio d'Israele: I vostri padri, come </a:t>
            </a:r>
            <a:r>
              <a:rPr lang="it-IT" sz="1600" dirty="0" err="1" smtClean="0"/>
              <a:t>Terach</a:t>
            </a:r>
            <a:r>
              <a:rPr lang="it-IT" sz="1600" dirty="0" smtClean="0"/>
              <a:t> padre di Abramo e padre di </a:t>
            </a:r>
            <a:r>
              <a:rPr lang="it-IT" sz="1600" dirty="0" err="1" smtClean="0"/>
              <a:t>Nacor</a:t>
            </a:r>
            <a:r>
              <a:rPr lang="it-IT" sz="1600" dirty="0" smtClean="0"/>
              <a:t>, abitarono dai tempi antichi oltre il fiume e servirono altri dèi. </a:t>
            </a:r>
            <a:r>
              <a:rPr lang="it-IT" sz="1600" b="1" dirty="0" smtClean="0"/>
              <a:t>3</a:t>
            </a:r>
            <a:r>
              <a:rPr lang="it-IT" sz="1600" dirty="0" smtClean="0"/>
              <a:t> Io presi il padre vostro Abramo da oltre il fiume e gli feci percorrere tutto il paese di </a:t>
            </a:r>
            <a:r>
              <a:rPr lang="it-IT" sz="1600" dirty="0" err="1" smtClean="0"/>
              <a:t>Canaan</a:t>
            </a:r>
            <a:r>
              <a:rPr lang="it-IT" sz="1600" dirty="0" smtClean="0"/>
              <a:t>; moltiplicai la sua discendenza e gli diedi Isacco. </a:t>
            </a:r>
            <a:r>
              <a:rPr lang="it-IT" sz="1600" b="1" dirty="0" smtClean="0"/>
              <a:t>4</a:t>
            </a:r>
            <a:r>
              <a:rPr lang="it-IT" sz="1600" dirty="0" smtClean="0"/>
              <a:t> Ad Isacco diedi Giacobbe ed </a:t>
            </a:r>
            <a:r>
              <a:rPr lang="it-IT" sz="1600" dirty="0" err="1" smtClean="0"/>
              <a:t>Esaù</a:t>
            </a:r>
            <a:r>
              <a:rPr lang="it-IT" sz="1600" dirty="0" smtClean="0"/>
              <a:t> e assegnai ad </a:t>
            </a:r>
            <a:r>
              <a:rPr lang="it-IT" sz="1600" dirty="0" err="1" smtClean="0"/>
              <a:t>Esaù</a:t>
            </a:r>
            <a:r>
              <a:rPr lang="it-IT" sz="1600" dirty="0" smtClean="0"/>
              <a:t> il possesso delle montagne di </a:t>
            </a:r>
            <a:r>
              <a:rPr lang="it-IT" sz="1600" dirty="0" err="1" smtClean="0"/>
              <a:t>Seir</a:t>
            </a:r>
            <a:r>
              <a:rPr lang="it-IT" sz="1600" dirty="0" smtClean="0"/>
              <a:t>; Giacobbe e i suoi figli scesero in Egitto.</a:t>
            </a:r>
            <a:br>
              <a:rPr lang="it-IT" sz="1600" dirty="0" smtClean="0"/>
            </a:br>
            <a:r>
              <a:rPr lang="it-IT" sz="1600" b="1" dirty="0" smtClean="0"/>
              <a:t>5</a:t>
            </a:r>
            <a:r>
              <a:rPr lang="it-IT" sz="1600" dirty="0" smtClean="0"/>
              <a:t> Poi mandai Mosè e Aronne e colpii l'Egitto con i prodigi che feci in mezzo ad esso; dopo vi feci uscire. </a:t>
            </a:r>
            <a:r>
              <a:rPr lang="it-IT" sz="1600" b="1" dirty="0" smtClean="0"/>
              <a:t>6</a:t>
            </a:r>
            <a:r>
              <a:rPr lang="it-IT" sz="1600" dirty="0" smtClean="0"/>
              <a:t> Feci dunque uscire dall'Egitto i vostri padri e voi arrivaste al mare. Gli Egiziani inseguirono i vostri padri con carri e cavalieri fino al Mare Rosso. </a:t>
            </a:r>
            <a:r>
              <a:rPr lang="it-IT" sz="1600" b="1" dirty="0" smtClean="0"/>
              <a:t>7</a:t>
            </a:r>
            <a:r>
              <a:rPr lang="it-IT" sz="1600" dirty="0" smtClean="0"/>
              <a:t> Quelli gridarono al Signore ed egli pose fitte tenebre fra voi e gli Egiziani; poi spinsi sopra loro il mare, che li sommerse; i vostri occhi videro ciò che io avevo fatto agli Egiziani. Dimoraste lungo tempo nel deserto.</a:t>
            </a:r>
            <a:br>
              <a:rPr lang="it-IT" sz="1600" dirty="0" smtClean="0"/>
            </a:br>
            <a:r>
              <a:rPr lang="it-IT" sz="1600" b="1" dirty="0" smtClean="0"/>
              <a:t>8</a:t>
            </a:r>
            <a:r>
              <a:rPr lang="it-IT" sz="1600" dirty="0" smtClean="0"/>
              <a:t> Io vi condussi poi nel paese degli </a:t>
            </a:r>
            <a:r>
              <a:rPr lang="it-IT" sz="1600" dirty="0" err="1" smtClean="0"/>
              <a:t>Amorrei</a:t>
            </a:r>
            <a:r>
              <a:rPr lang="it-IT" sz="1600" dirty="0" smtClean="0"/>
              <a:t>, che abitavano oltre il Giordano; essi combatterono contro di voi e io li misi in vostro potere; voi prendeste possesso del loro paese e io li distrussi dinanzi a voi. </a:t>
            </a:r>
            <a:r>
              <a:rPr lang="it-IT" sz="1600" b="1" dirty="0" smtClean="0"/>
              <a:t>9</a:t>
            </a:r>
            <a:r>
              <a:rPr lang="it-IT" sz="1600" dirty="0" smtClean="0"/>
              <a:t> Poi sorse </a:t>
            </a:r>
            <a:r>
              <a:rPr lang="it-IT" sz="1600" dirty="0" err="1" smtClean="0"/>
              <a:t>Balak</a:t>
            </a:r>
            <a:r>
              <a:rPr lang="it-IT" sz="1600" dirty="0" smtClean="0"/>
              <a:t>, figlio di </a:t>
            </a:r>
            <a:r>
              <a:rPr lang="it-IT" sz="1600" dirty="0" err="1" smtClean="0"/>
              <a:t>Zippor</a:t>
            </a:r>
            <a:r>
              <a:rPr lang="it-IT" sz="1600" dirty="0" smtClean="0"/>
              <a:t>, re di </a:t>
            </a:r>
            <a:r>
              <a:rPr lang="it-IT" sz="1600" dirty="0" err="1" smtClean="0"/>
              <a:t>Moab</a:t>
            </a:r>
            <a:r>
              <a:rPr lang="it-IT" sz="1600" dirty="0" smtClean="0"/>
              <a:t>, per muover guerra a Israele; mandò a chiamare </a:t>
            </a:r>
            <a:r>
              <a:rPr lang="it-IT" sz="1600" dirty="0" err="1" smtClean="0"/>
              <a:t>Balaam</a:t>
            </a:r>
            <a:r>
              <a:rPr lang="it-IT" sz="1600" dirty="0" smtClean="0"/>
              <a:t>, figlio di </a:t>
            </a:r>
            <a:r>
              <a:rPr lang="it-IT" sz="1600" dirty="0" err="1" smtClean="0"/>
              <a:t>Beor</a:t>
            </a:r>
            <a:r>
              <a:rPr lang="it-IT" sz="1600" dirty="0" smtClean="0"/>
              <a:t>, perché vi maledicesse; </a:t>
            </a:r>
            <a:r>
              <a:rPr lang="it-IT" sz="1600" b="1" dirty="0" smtClean="0"/>
              <a:t>10</a:t>
            </a:r>
            <a:r>
              <a:rPr lang="it-IT" sz="1600" dirty="0" smtClean="0"/>
              <a:t> ma io non volli ascoltare </a:t>
            </a:r>
            <a:r>
              <a:rPr lang="it-IT" sz="1600" dirty="0" err="1" smtClean="0"/>
              <a:t>Balaam</a:t>
            </a:r>
            <a:r>
              <a:rPr lang="it-IT" sz="1600" dirty="0" smtClean="0"/>
              <a:t>; egli dovette benedirvi e vi liberai dalle mani di </a:t>
            </a:r>
            <a:r>
              <a:rPr lang="it-IT" sz="1600" dirty="0" err="1" smtClean="0"/>
              <a:t>Balak</a:t>
            </a:r>
            <a:r>
              <a:rPr lang="it-IT" sz="1600" dirty="0" smtClean="0"/>
              <a:t>. </a:t>
            </a:r>
            <a:r>
              <a:rPr lang="it-IT" sz="1600" b="1" dirty="0" smtClean="0"/>
              <a:t>11</a:t>
            </a:r>
            <a:r>
              <a:rPr lang="it-IT" sz="1600" dirty="0" smtClean="0"/>
              <a:t> Passaste il Giordano e arrivaste a Gerico. Gli abitanti di Gerico, gli </a:t>
            </a:r>
            <a:r>
              <a:rPr lang="it-IT" sz="1600" dirty="0" err="1" smtClean="0"/>
              <a:t>Amorrei</a:t>
            </a:r>
            <a:r>
              <a:rPr lang="it-IT" sz="1600" dirty="0" smtClean="0"/>
              <a:t>, i </a:t>
            </a:r>
            <a:r>
              <a:rPr lang="it-IT" sz="1600" dirty="0" err="1" smtClean="0"/>
              <a:t>Perizziti</a:t>
            </a:r>
            <a:r>
              <a:rPr lang="it-IT" sz="1600" dirty="0" smtClean="0"/>
              <a:t>, i Cananei, gli Hittiti, i </a:t>
            </a:r>
            <a:r>
              <a:rPr lang="it-IT" sz="1600" dirty="0" err="1" smtClean="0"/>
              <a:t>Gergesei</a:t>
            </a:r>
            <a:r>
              <a:rPr lang="it-IT" sz="1600" dirty="0" smtClean="0"/>
              <a:t>, gli </a:t>
            </a:r>
            <a:r>
              <a:rPr lang="it-IT" sz="1600" dirty="0" err="1" smtClean="0"/>
              <a:t>Evei</a:t>
            </a:r>
            <a:r>
              <a:rPr lang="it-IT" sz="1600" dirty="0" smtClean="0"/>
              <a:t> e i </a:t>
            </a:r>
            <a:r>
              <a:rPr lang="it-IT" sz="1600" dirty="0" err="1" smtClean="0"/>
              <a:t>Gebusei</a:t>
            </a:r>
            <a:r>
              <a:rPr lang="it-IT" sz="1600" dirty="0" smtClean="0"/>
              <a:t> combatterono contro di voi e io li misi in vostro potere. </a:t>
            </a:r>
            <a:r>
              <a:rPr lang="it-IT" sz="1600" b="1" dirty="0" smtClean="0"/>
              <a:t>12</a:t>
            </a:r>
            <a:r>
              <a:rPr lang="it-IT" sz="1600" dirty="0" smtClean="0"/>
              <a:t> Mandai avanti a voi i calabroni, che li scacciarono dinanzi a voi, com'era avvenuto dei due re </a:t>
            </a:r>
            <a:r>
              <a:rPr lang="it-IT" sz="1600" dirty="0" err="1" smtClean="0"/>
              <a:t>amorrei</a:t>
            </a:r>
            <a:r>
              <a:rPr lang="it-IT" sz="1600" dirty="0" smtClean="0"/>
              <a:t>: ma ciò non avvenne per la vostra spada, né per il vostro arco. </a:t>
            </a:r>
            <a:r>
              <a:rPr lang="it-IT" sz="1600" b="1" dirty="0" smtClean="0"/>
              <a:t>13</a:t>
            </a:r>
            <a:r>
              <a:rPr lang="it-IT" sz="1600" dirty="0" smtClean="0"/>
              <a:t> Vi diedi una terra, che voi non avevate lavorata, e abitate in città, che voi non avete costruite, e mangiate i frutti delle vigne e degli oliveti, che non avete piantato</a:t>
            </a:r>
            <a:endParaRPr lang="it-IT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547664" y="227010"/>
            <a:ext cx="676875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L. </a:t>
            </a:r>
            <a:r>
              <a:rPr lang="it-IT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“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Ora, dunque, temete il Signore e servitelo con integrit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à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e fedelt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à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Eliminate gli d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è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 che i vostri padri hanno servito oltre il Fiume e in Egitto e servite il Signore. Se sembra male ai vostri occhi servire il Signore, sceglietevi oggi chi servire: se gli d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è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 che i vostri padri hanno servito oltre il Fiume oppure gli d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è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 degli </a:t>
            </a:r>
            <a:r>
              <a:rPr kumimoji="0" lang="it-IT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Amorrei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nel cui territorio abitate. Quanto a me e alla mia casa, serviremo il Signore”.</a:t>
            </a:r>
            <a:endParaRPr kumimoji="0" lang="it-IT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3347864" y="4725144"/>
            <a:ext cx="41870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Io scelgo di …</a:t>
            </a:r>
            <a:endParaRPr lang="it-IT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15363" name="Picture 3" descr="https://encrypted-tbn2.gstatic.com/images?q=tbn:ANd9GcSZFCOno6lvdU6qTNU2wrlqTj5oAfFWUCYfEAEuM1jVo0gXXvs5MhXAxxX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987390">
            <a:off x="683568" y="3861048"/>
            <a:ext cx="2143125" cy="2143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042937" y="0"/>
            <a:ext cx="476252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SECONDA PARTE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La decisione/la scelta</a:t>
            </a:r>
            <a:endParaRPr kumimoji="0" lang="it-IT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323528" y="1412776"/>
            <a:ext cx="792088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R. &lt;&lt;Lontano da noi abbandonare il Signore per servire altri d</a:t>
            </a: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è</a:t>
            </a: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i! Poich</a:t>
            </a: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é</a:t>
            </a: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è</a:t>
            </a: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il Signore, nostro Dio, che ha fatto salire noi e i padri nostri della terra d</a:t>
            </a: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Egitto, dalla condizione servile; egli ha compiuto  quei grandi segni dinanzi ai nostri occhi e ci ha custodito per tutto il cammino che abbiamo percorso e in mezzo a tutti i popoli fra quelli siamo passati. Il Signore ha percorso e in mezzo a tutti a noi tutti questi popoli e gli </a:t>
            </a:r>
            <a:r>
              <a:rPr kumimoji="0" lang="it-IT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Amorrei</a:t>
            </a: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che abitavano la terra. Perciò anche noi serviremo il Signore, perch</a:t>
            </a: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é</a:t>
            </a: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egli </a:t>
            </a: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è</a:t>
            </a: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il nostro Dio&gt;&gt;.</a:t>
            </a:r>
            <a:endParaRPr kumimoji="0" lang="it-IT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L. &lt;&lt;Voi non potete servire il Signore, perch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é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è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un Dio santo, 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è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un Dio geloso; egli non perdoner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à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le vostre trasgressioni e i vostri peccati. Se abbandonerete il Signore e servirete d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è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 stranieri, egli vi si volter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à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contro e, dopo avervi fatto tanto bene, vi far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à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del male e vi annienter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à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&gt;&gt;.</a:t>
            </a: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R. &lt;&lt;No! Noi serviremo il Signore&gt;&gt;.</a:t>
            </a:r>
            <a:endParaRPr kumimoji="0" lang="it-IT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L. &lt;&lt;Voi siete testimoni contro voi stessi, che vi siete scelti il Signore per servirlo!&gt;&gt;.</a:t>
            </a: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R. &lt;&lt;Siamo testimoni!&gt;&gt;.</a:t>
            </a:r>
            <a:endParaRPr kumimoji="0" lang="it-IT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L. &lt;&lt;Eliminate allora gli d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è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 degli stranieri, che sono in mezzo a voi, e rivolgete il vostro cuore al Signore, Dio d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Israele!&gt;&gt;.</a:t>
            </a: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R. &lt;&lt;Noi serviremo il Signore, nostro Dio, e ascolteremo la sua voce!&gt;&gt;.</a:t>
            </a:r>
            <a:endParaRPr kumimoji="0" lang="it-IT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977053" y="0"/>
            <a:ext cx="574869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TERZA PARTE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Stipulazione dell</a:t>
            </a:r>
            <a:r>
              <a:rPr kumimoji="0" lang="it-IT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it-IT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alleanza</a:t>
            </a:r>
            <a:endParaRPr kumimoji="0" lang="it-IT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395536" y="1772816"/>
            <a:ext cx="849694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L. Giosu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è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in quel giorno concluse un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alleanza per il popolo e gli diede uno statuto e una legge a </a:t>
            </a:r>
            <a:r>
              <a:rPr kumimoji="0" lang="it-IT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Sichem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Scrisse queste parole nel libro della legge di Dio. Prese una grande pietra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sz="2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sz="2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sz="2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sz="2000" i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 la rizzò l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à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sotto la quercia che era nel santuario del Signore. Infine, Giosu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è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disse a tutto il popolo: &lt;&lt;Ecco: questa pietra sar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à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una testimonianza per noi, perch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é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essa ha udito tutte le parole che il Signore ci ha detto; essa servir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à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quindi da testimonianza per voi, perch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é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non rinneghiate il vostro Dio&gt;&gt;.</a:t>
            </a:r>
            <a:endParaRPr kumimoji="0" lang="it-IT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8" name="Picture 4" descr="http://3.bp.blogspot.com/-pB3QG2KhCn8/Unju60MdT1I/AAAAAAAACWQ/xMGGF0Bmh-w/s1600/foto+don+Pierangelo++%28429%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2708920"/>
            <a:ext cx="2834062" cy="2124306"/>
          </a:xfrm>
          <a:prstGeom prst="rect">
            <a:avLst/>
          </a:prstGeom>
          <a:noFill/>
        </p:spPr>
      </p:pic>
      <p:pic>
        <p:nvPicPr>
          <p:cNvPr id="21510" name="Picture 6" descr="http://1.bp.blogspot.com/_NOaHhQM0iGM/SQVTNxL-GZI/AAAAAAAAGuY/B8yygA05qDA/s400/stones+for+men%27s+ministry+page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3356992"/>
            <a:ext cx="2461812" cy="1440160"/>
          </a:xfrm>
          <a:prstGeom prst="rect">
            <a:avLst/>
          </a:prstGeom>
          <a:noFill/>
        </p:spPr>
      </p:pic>
      <p:pic>
        <p:nvPicPr>
          <p:cNvPr id="7" name="Picture 6" descr="http://1.bp.blogspot.com/_NOaHhQM0iGM/SQVTNxL-GZI/AAAAAAAAGuY/B8yygA05qDA/s400/stones+for+men%27s+ministry+page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112" y="3284984"/>
            <a:ext cx="2461812" cy="1440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395536" y="332656"/>
            <a:ext cx="680346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L. &lt;&lt;Poi Giosu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è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congedò il popolo, ciascuno alla sua eredit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à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&gt;&gt;.</a:t>
            </a:r>
            <a:endParaRPr kumimoji="0" lang="it-IT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323528" y="848326"/>
            <a:ext cx="3635896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</a:t>
            </a:r>
            <a:r>
              <a:rPr kumimoji="0" lang="it-IT" sz="1400" b="1" i="0" u="none" strike="noStrike" cap="none" normalizeH="0" baseline="0" dirty="0" err="1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idachè</a:t>
            </a:r>
            <a:endParaRPr kumimoji="0" lang="it-IT" sz="1400" b="1" i="0" u="none" strike="noStrike" cap="none" normalizeH="0" baseline="0" dirty="0" smtClean="0" bmk="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Due sono le vie,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Ma tra le due vi è grande differenza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Una conduce alla vita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L’altra reca morte e sofferenza.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Figlio sta’ lontano da ogni male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E da tutto ciò che ne ha apparenza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Non lasciarti figlio trascinare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Ma chiedi a dio la forza e la sapienza.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Amerai </a:t>
            </a: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Dio </a:t>
            </a: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che ti ha creato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Il prossimo tuo come te stesso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E non farai agli altri quello che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Non vuoi tu venga fatto a te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Pregherai per chi male ti ha fatto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E tenderai la mano al tuo fratello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 chi ti chiederà il mantello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Tu darai la tunica che indossi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E porterai racchiusa dentro il cuore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La legge che il signore ti ha donato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Davanti ai tuoi fratelli chiederai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Perdono per ogni peccato.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Quando tornerà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Un uomo nuovo tu sarai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E davanti a lui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Di santità ti vestirai</a:t>
            </a:r>
            <a:endParaRPr kumimoji="0" lang="it-IT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3707904" y="1164134"/>
            <a:ext cx="4572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400" dirty="0" smtClean="0">
                <a:latin typeface="Times New Roman" pitchFamily="18" charset="0"/>
                <a:cs typeface="Times New Roman" pitchFamily="18" charset="0"/>
              </a:rPr>
              <a:t>Due sono le vie,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400" dirty="0" smtClean="0">
                <a:latin typeface="Times New Roman" pitchFamily="18" charset="0"/>
                <a:cs typeface="Times New Roman" pitchFamily="18" charset="0"/>
              </a:rPr>
              <a:t>Ma tra le due vi è grande differenza,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400" dirty="0" smtClean="0">
                <a:latin typeface="Times New Roman" pitchFamily="18" charset="0"/>
                <a:cs typeface="Times New Roman" pitchFamily="18" charset="0"/>
              </a:rPr>
              <a:t>Una conduce alla vita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400" dirty="0" smtClean="0">
                <a:latin typeface="Times New Roman" pitchFamily="18" charset="0"/>
                <a:cs typeface="Times New Roman" pitchFamily="18" charset="0"/>
              </a:rPr>
              <a:t>L’altra accresce l’odio e la violenza.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400" dirty="0" smtClean="0">
                <a:latin typeface="Times New Roman" pitchFamily="18" charset="0"/>
                <a:cs typeface="Times New Roman" pitchFamily="18" charset="0"/>
              </a:rPr>
              <a:t>Figlio cerca il bene che è da fare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400" dirty="0" smtClean="0">
                <a:latin typeface="Times New Roman" pitchFamily="18" charset="0"/>
                <a:cs typeface="Times New Roman" pitchFamily="18" charset="0"/>
              </a:rPr>
              <a:t>Non lasciarti andare all’impazienza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400" dirty="0" smtClean="0">
                <a:latin typeface="Times New Roman" pitchFamily="18" charset="0"/>
                <a:cs typeface="Times New Roman" pitchFamily="18" charset="0"/>
              </a:rPr>
              <a:t>Figlio cerca sempre chi aiutare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400" dirty="0" smtClean="0">
                <a:latin typeface="Times New Roman" pitchFamily="18" charset="0"/>
                <a:cs typeface="Times New Roman" pitchFamily="18" charset="0"/>
              </a:rPr>
              <a:t>E ancora chiedi a dio forza e sapienza.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400" dirty="0" smtClean="0">
                <a:latin typeface="Times New Roman" pitchFamily="18" charset="0"/>
                <a:cs typeface="Times New Roman" pitchFamily="18" charset="0"/>
              </a:rPr>
              <a:t>Non volterai le spalle a chi ha bisogno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400" dirty="0" smtClean="0">
                <a:latin typeface="Times New Roman" pitchFamily="18" charset="0"/>
                <a:cs typeface="Times New Roman" pitchFamily="18" charset="0"/>
              </a:rPr>
              <a:t>Dividerai ogni cosa col fratello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400" dirty="0" smtClean="0">
                <a:latin typeface="Times New Roman" pitchFamily="18" charset="0"/>
                <a:cs typeface="Times New Roman" pitchFamily="18" charset="0"/>
              </a:rPr>
              <a:t>E lascerai la casa per seguirlo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400" dirty="0" smtClean="0">
                <a:latin typeface="Times New Roman" pitchFamily="18" charset="0"/>
                <a:cs typeface="Times New Roman" pitchFamily="18" charset="0"/>
              </a:rPr>
              <a:t>Dove lui ti chiederà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400" dirty="0" smtClean="0">
                <a:latin typeface="Times New Roman" pitchFamily="18" charset="0"/>
                <a:cs typeface="Times New Roman" pitchFamily="18" charset="0"/>
              </a:rPr>
              <a:t>E pregherai il signore notte e giorno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400" dirty="0" smtClean="0">
                <a:latin typeface="Times New Roman" pitchFamily="18" charset="0"/>
                <a:cs typeface="Times New Roman" pitchFamily="18" charset="0"/>
              </a:rPr>
              <a:t>Il padre che ha creato l’universo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400" dirty="0" smtClean="0">
                <a:latin typeface="Times New Roman" pitchFamily="18" charset="0"/>
                <a:cs typeface="Times New Roman" pitchFamily="18" charset="0"/>
              </a:rPr>
              <a:t>Tu lo ringrazierai dicendo gloria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400" dirty="0" smtClean="0">
                <a:latin typeface="Times New Roman" pitchFamily="18" charset="0"/>
                <a:cs typeface="Times New Roman" pitchFamily="18" charset="0"/>
              </a:rPr>
              <a:t>Per i secoli in eterno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400" dirty="0" smtClean="0">
                <a:latin typeface="Times New Roman" pitchFamily="18" charset="0"/>
                <a:cs typeface="Times New Roman" pitchFamily="18" charset="0"/>
              </a:rPr>
              <a:t>Chi è santo si avvicini alla sua chiesa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400" dirty="0" smtClean="0">
                <a:latin typeface="Times New Roman" pitchFamily="18" charset="0"/>
                <a:cs typeface="Times New Roman" pitchFamily="18" charset="0"/>
              </a:rPr>
              <a:t>E tutti si convertano al signore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400" dirty="0" smtClean="0">
                <a:latin typeface="Times New Roman" pitchFamily="18" charset="0"/>
                <a:cs typeface="Times New Roman" pitchFamily="18" charset="0"/>
              </a:rPr>
              <a:t>Lo spirito che suscita la vita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400" dirty="0" smtClean="0">
                <a:latin typeface="Times New Roman" pitchFamily="18" charset="0"/>
                <a:cs typeface="Times New Roman" pitchFamily="18" charset="0"/>
              </a:rPr>
              <a:t>Ci sostenga nell’amore.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400" b="1" dirty="0" smtClean="0">
                <a:latin typeface="Times New Roman" pitchFamily="18" charset="0"/>
                <a:cs typeface="Times New Roman" pitchFamily="18" charset="0"/>
              </a:rPr>
              <a:t>Quando tornerà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400" b="1" dirty="0" smtClean="0">
                <a:latin typeface="Times New Roman" pitchFamily="18" charset="0"/>
                <a:cs typeface="Times New Roman" pitchFamily="18" charset="0"/>
              </a:rPr>
              <a:t>Un uomo nuovo tu sarai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400" b="1" dirty="0" smtClean="0">
                <a:latin typeface="Times New Roman" pitchFamily="18" charset="0"/>
                <a:cs typeface="Times New Roman" pitchFamily="18" charset="0"/>
              </a:rPr>
              <a:t>E davanti a lui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400" b="1" dirty="0" smtClean="0">
                <a:latin typeface="Times New Roman" pitchFamily="18" charset="0"/>
                <a:cs typeface="Times New Roman" pitchFamily="18" charset="0"/>
              </a:rPr>
              <a:t>Di santità ti vestirai</a:t>
            </a:r>
            <a:endParaRPr lang="it-IT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z="28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6" descr="http://1.bp.blogspot.com/_NOaHhQM0iGM/SQVTNxL-GZI/AAAAAAAAGuY/B8yygA05qDA/s400/stones+for+men%27s+ministry+page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8184" y="5085184"/>
            <a:ext cx="2461812" cy="1440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874</Words>
  <Application>Microsoft Office PowerPoint</Application>
  <PresentationFormat>Presentazione su schermo (4:3)</PresentationFormat>
  <Paragraphs>92</Paragraphs>
  <Slides>7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8" baseType="lpstr">
      <vt:lpstr>Tema di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Sandra</dc:creator>
  <cp:lastModifiedBy>Sandra</cp:lastModifiedBy>
  <cp:revision>2</cp:revision>
  <dcterms:created xsi:type="dcterms:W3CDTF">2014-05-24T08:22:48Z</dcterms:created>
  <dcterms:modified xsi:type="dcterms:W3CDTF">2014-05-24T14:10:37Z</dcterms:modified>
</cp:coreProperties>
</file>